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4" r:id="rId2"/>
    <p:sldMasterId id="2147483691" r:id="rId3"/>
  </p:sldMasterIdLst>
  <p:notesMasterIdLst>
    <p:notesMasterId r:id="rId10"/>
  </p:notesMasterIdLst>
  <p:sldIdLst>
    <p:sldId id="256" r:id="rId4"/>
    <p:sldId id="257" r:id="rId5"/>
    <p:sldId id="260" r:id="rId6"/>
    <p:sldId id="264" r:id="rId7"/>
    <p:sldId id="262" r:id="rId8"/>
    <p:sldId id="263" r:id="rId9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laus-Peter Eckert" initials="kp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242" y="-99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268AC2DF-9E02-4315-AEE4-67A24512B96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6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E1819D-0F9E-4932-84A4-B613CE7ED102}" type="slidenum">
              <a:rPr lang="de-DE"/>
              <a:pPr/>
              <a:t>1</a:t>
            </a:fld>
            <a:endParaRPr lang="de-D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688756-6A7A-403D-ABC8-484E4DB40463}" type="slidenum">
              <a:rPr lang="de-DE"/>
              <a:pPr/>
              <a:t>2</a:t>
            </a:fld>
            <a:endParaRPr lang="de-DE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DE9F5D-CB17-40BF-9184-D59979538946}" type="slidenum">
              <a:rPr lang="de-DE"/>
              <a:pPr/>
              <a:t>3</a:t>
            </a:fld>
            <a:endParaRPr lang="de-DE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E1819D-0F9E-4932-84A4-B613CE7ED102}" type="slidenum">
              <a:rPr lang="de-DE"/>
              <a:pPr/>
              <a:t>4</a:t>
            </a:fld>
            <a:endParaRPr lang="de-D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688756-6A7A-403D-ABC8-484E4DB40463}" type="slidenum">
              <a:rPr lang="de-DE"/>
              <a:pPr/>
              <a:t>5</a:t>
            </a:fld>
            <a:endParaRPr lang="de-DE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DE9F5D-CB17-40BF-9184-D59979538946}" type="slidenum">
              <a:rPr lang="de-DE"/>
              <a:pPr/>
              <a:t>6</a:t>
            </a:fld>
            <a:endParaRPr lang="de-DE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9912615" y="336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10080625" cy="277188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512094" y="3107866"/>
            <a:ext cx="7056438" cy="1931917"/>
          </a:xfrm>
        </p:spPr>
        <p:txBody>
          <a:bodyPr/>
          <a:lstStyle>
            <a:lvl1pPr marL="0" indent="0" algn="ctr">
              <a:buNone/>
              <a:defRPr sz="1800" b="1" cap="all" spc="276" baseline="0"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71371" y="266772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704292" y="2331740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808458" y="2435895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788297" y="2424487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665376-837B-4D41-9DC0-81AEB15EC49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756047" y="419982"/>
            <a:ext cx="8568531" cy="1931917"/>
          </a:xfrm>
        </p:spPr>
        <p:txBody>
          <a:bodyPr anchor="b"/>
          <a:lstStyle>
            <a:lvl1pPr>
              <a:defRPr sz="46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1741-D9ED-44F5-81EB-F5E4970193BE}" type="datetime1">
              <a:rPr lang="de-DE" smtClean="0"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08458" y="1131386"/>
            <a:ext cx="504031" cy="486479"/>
          </a:xfrm>
        </p:spPr>
        <p:txBody>
          <a:bodyPr/>
          <a:lstStyle/>
          <a:p>
            <a:fld id="{EA1BECD2-33F2-4FA0-8737-DFB8221D1A4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32661" y="1683288"/>
            <a:ext cx="9374981" cy="5039783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661" y="251989"/>
            <a:ext cx="9408583" cy="836604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384396" y="7065776"/>
            <a:ext cx="3356848" cy="403183"/>
          </a:xfrm>
        </p:spPr>
        <p:txBody>
          <a:bodyPr/>
          <a:lstStyle/>
          <a:p>
            <a:fld id="{A51A1597-CEF5-4754-AF65-8D1255D99A40}" type="datetime1">
              <a:rPr lang="de-DE" smtClean="0"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5030479" y="1736865"/>
            <a:ext cx="9835" cy="5312669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32661" y="1511935"/>
            <a:ext cx="4452276" cy="516073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5292328" y="1511935"/>
            <a:ext cx="4452276" cy="516073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88036" y="1511935"/>
            <a:ext cx="8655897" cy="2015913"/>
          </a:xfrm>
          <a:ln>
            <a:noFill/>
          </a:ln>
        </p:spPr>
        <p:txBody>
          <a:bodyPr vert="horz" tIns="0" rIns="2015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88036" y="3558863"/>
            <a:ext cx="8659257" cy="1931917"/>
          </a:xfrm>
        </p:spPr>
        <p:txBody>
          <a:bodyPr lIns="0" rIns="20159"/>
          <a:lstStyle>
            <a:lvl1pPr marL="0" marR="50397" indent="0" algn="r">
              <a:buNone/>
              <a:defRPr>
                <a:solidFill>
                  <a:schemeClr val="tx1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31.12.2010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03223-F095-4565-9342-5F36661ADA9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4031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24318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31.12.2010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03223-F095-4565-9342-5F36661ADA99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1"/>
            <a:ext cx="10080625" cy="153593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384396" y="7060309"/>
            <a:ext cx="3356848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500">
                <a:solidFill>
                  <a:srgbClr val="FFFFFF"/>
                </a:solidFill>
              </a:defRPr>
            </a:lvl1pPr>
          </a:lstStyle>
          <a:p>
            <a:fld id="{1117B040-5ABD-43F4-9979-2D41837C3099}" type="datetime1">
              <a:rPr lang="de-DE" smtClean="0"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36021" y="7066773"/>
            <a:ext cx="3948245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defRPr kumimoji="0" sz="13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68010" y="1407373"/>
            <a:ext cx="973788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704292" y="1053853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808458" y="1158008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788297" y="1146600"/>
            <a:ext cx="504031" cy="486479"/>
          </a:xfrm>
          <a:prstGeom prst="rect">
            <a:avLst/>
          </a:prstGeom>
        </p:spPr>
        <p:txBody>
          <a:bodyPr vert="horz" lIns="50397" tIns="50397" rIns="50397" bIns="50397" anchor="ctr">
            <a:norm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0AD0EE-6240-4D5A-BBB8-221C086B05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32661" y="251989"/>
            <a:ext cx="9408583" cy="836604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32661" y="1679928"/>
            <a:ext cx="9408583" cy="507002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3600" kern="1200">
          <a:solidFill>
            <a:schemeClr val="accent3">
              <a:shade val="75000"/>
            </a:schemeClr>
          </a:solidFill>
          <a:latin typeface="Brush Script MT" pitchFamily="66" charset="0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"/>
        <a:defRPr kumimoji="0" sz="3000" kern="1200">
          <a:solidFill>
            <a:schemeClr val="tx1"/>
          </a:solidFill>
          <a:latin typeface="Brush Script MT" pitchFamily="66" charset="0"/>
          <a:ea typeface="+mn-ea"/>
          <a:cs typeface="+mn-cs"/>
        </a:defRPr>
      </a:lvl1pPr>
      <a:lvl2pPr marL="604766" indent="-302383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70000"/>
        <a:buFont typeface="Wingdings"/>
        <a:buChar char=""/>
        <a:defRPr kumimoji="0" sz="2400" kern="1200">
          <a:solidFill>
            <a:schemeClr val="tx1"/>
          </a:solidFill>
          <a:latin typeface="Brush Script MT" pitchFamily="66" charset="0"/>
          <a:ea typeface="+mn-ea"/>
          <a:cs typeface="+mn-cs"/>
        </a:defRPr>
      </a:lvl2pPr>
      <a:lvl3pPr marL="907149" indent="-251986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200" kern="1200">
          <a:solidFill>
            <a:schemeClr val="tx1"/>
          </a:solidFill>
          <a:latin typeface="Brush Script MT" pitchFamily="66" charset="0"/>
          <a:ea typeface="+mn-ea"/>
          <a:cs typeface="+mn-cs"/>
        </a:defRPr>
      </a:lvl3pPr>
      <a:lvl4pPr marL="1209532" indent="-251986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Brush Script MT" pitchFamily="66" charset="0"/>
          <a:ea typeface="+mn-ea"/>
          <a:cs typeface="+mn-cs"/>
        </a:defRPr>
      </a:lvl4pPr>
      <a:lvl5pPr marL="1511915" indent="-251986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FontTx/>
        <a:buChar char="•"/>
        <a:defRPr kumimoji="0" sz="2000" kern="1200">
          <a:solidFill>
            <a:schemeClr val="tx1"/>
          </a:solidFill>
          <a:latin typeface="Brush Script MT" pitchFamily="66" charset="0"/>
          <a:ea typeface="+mn-ea"/>
          <a:cs typeface="+mn-cs"/>
        </a:defRPr>
      </a:lvl5pPr>
      <a:lvl6pPr marL="1814298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18269" indent="-201589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52" indent="-201589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5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10501" y="-7875"/>
            <a:ext cx="10101626" cy="1147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830299" y="-7875"/>
            <a:ext cx="5250326" cy="70347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  <a:prstGeom prst="rect">
            <a:avLst/>
          </a:prstGeom>
        </p:spPr>
        <p:txBody>
          <a:bodyPr vert="horz" lIns="0" tIns="50397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504031" y="2133508"/>
            <a:ext cx="9072563" cy="483819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de-DE" smtClean="0"/>
              <a:t>31.12.2010</a:t>
            </a:r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940182" y="7006699"/>
            <a:ext cx="3696229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736542" y="7006699"/>
            <a:ext cx="840052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0AD0EE-6240-4D5A-BBB8-221C086B054D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20965" y="223117"/>
            <a:ext cx="10120917" cy="715649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5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5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i="1" kern="1200">
          <a:solidFill>
            <a:schemeClr val="tx1"/>
          </a:solidFill>
          <a:latin typeface="+mj-lt"/>
          <a:ea typeface="+mn-ea"/>
          <a:cs typeface="+mn-cs"/>
        </a:defRPr>
      </a:lvl1pPr>
      <a:lvl2pPr marL="705560" indent="-27214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600" i="1" kern="1200">
          <a:solidFill>
            <a:schemeClr val="tx1"/>
          </a:solidFill>
          <a:latin typeface="+mj-lt"/>
          <a:ea typeface="+mn-ea"/>
          <a:cs typeface="+mn-cs"/>
        </a:defRPr>
      </a:lvl2pPr>
      <a:lvl3pPr marL="1007943" indent="-27214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i="1" kern="1200">
          <a:solidFill>
            <a:schemeClr val="tx1"/>
          </a:solidFill>
          <a:latin typeface="+mj-lt"/>
          <a:ea typeface="+mn-ea"/>
          <a:cs typeface="+mn-cs"/>
        </a:defRPr>
      </a:lvl3pPr>
      <a:lvl4pPr marL="1310326" indent="-231827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i="1" kern="1200">
          <a:solidFill>
            <a:schemeClr val="tx1"/>
          </a:solidFill>
          <a:latin typeface="+mj-lt"/>
          <a:ea typeface="+mn-ea"/>
          <a:cs typeface="+mn-cs"/>
        </a:defRPr>
      </a:lvl4pPr>
      <a:lvl5pPr marL="1612709" indent="-231827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i="1" kern="1200">
          <a:solidFill>
            <a:schemeClr val="tx1"/>
          </a:solidFill>
          <a:latin typeface="+mj-lt"/>
          <a:ea typeface="+mn-ea"/>
          <a:cs typeface="+mn-cs"/>
        </a:defRPr>
      </a:lvl5pPr>
      <a:lvl6pPr marL="1915092" indent="-231827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19063" indent="-201589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21446" indent="-20158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Using the </a:t>
            </a:r>
            <a:r>
              <a:rPr lang="en-US" dirty="0" err="1" smtClean="0"/>
              <a:t>Cronus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Master Slide</a:t>
            </a:r>
            <a:endParaRPr lang="en-US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Slide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Slide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BCD3-38CF-4360-ACC4-8C74E6C28BA9}" type="datetime1">
              <a:rPr lang="de-DE" smtClean="0"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BECD2-33F2-4FA0-8737-DFB8221D1A41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 level 1</a:t>
            </a:r>
          </a:p>
          <a:p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List level 2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List level 2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List level 1</a:t>
            </a:r>
          </a:p>
          <a:p>
            <a:pPr marL="816733" lvl="1" indent="-514350">
              <a:buFont typeface="+mj-lt"/>
              <a:buAutoNum type="arabicPeriod" startAt="2"/>
            </a:pPr>
            <a:r>
              <a:rPr lang="en-US" dirty="0" smtClean="0"/>
              <a:t>List level 2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List level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slide with two columns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8752-0115-4232-BB73-780A5D71EFCD}" type="datetime1">
              <a:rPr lang="de-DE" smtClean="0"/>
              <a:t>20.10.2010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de-DE" dirty="0" smtClean="0"/>
          </a:p>
          <a:p>
            <a:pPr algn="ctr">
              <a:buNone/>
            </a:pPr>
            <a:r>
              <a:rPr lang="en-US" dirty="0" smtClean="0"/>
              <a:t>Col 1</a:t>
            </a:r>
          </a:p>
          <a:p>
            <a:endParaRPr lang="de-DE" dirty="0" smtClean="0"/>
          </a:p>
          <a:p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 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 1</a:t>
            </a:r>
          </a:p>
          <a:p>
            <a:pPr marL="816733" lvl="1" indent="-514350">
              <a:buFont typeface="+mj-lt"/>
              <a:buAutoNum type="arabicPeriod"/>
            </a:pPr>
            <a:r>
              <a:rPr lang="en-US" dirty="0" smtClean="0"/>
              <a:t>Level 2</a:t>
            </a:r>
          </a:p>
          <a:p>
            <a:pPr marL="816733" lvl="1" indent="-514350">
              <a:buFont typeface="+mj-lt"/>
              <a:buAutoNum type="arabicPeriod"/>
            </a:pPr>
            <a:r>
              <a:rPr lang="de-DE" dirty="0" smtClean="0"/>
              <a:t>Level 2</a:t>
            </a:r>
          </a:p>
          <a:p>
            <a:pPr marL="1119116" lvl="2" indent="-514350">
              <a:buFont typeface="+mj-lt"/>
              <a:buAutoNum type="arabicPeriod"/>
            </a:pPr>
            <a:r>
              <a:rPr lang="en-US" dirty="0" smtClean="0"/>
              <a:t>Level 3</a:t>
            </a:r>
          </a:p>
          <a:p>
            <a:pPr marL="1119116" lvl="2" indent="-514350">
              <a:buFont typeface="+mj-lt"/>
              <a:buAutoNum type="arabicPeriod"/>
            </a:pPr>
            <a:r>
              <a:rPr lang="en-US" dirty="0" smtClean="0"/>
              <a:t>Level 3</a:t>
            </a:r>
          </a:p>
          <a:p>
            <a:pPr marL="816733" lvl="1" indent="-514350">
              <a:buFont typeface="+mj-lt"/>
              <a:buAutoNum type="arabicPeriod"/>
            </a:pPr>
            <a:r>
              <a:rPr lang="en-US" dirty="0" smtClean="0"/>
              <a:t>Level 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 1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 dirty="0" smtClean="0"/>
          </a:p>
          <a:p>
            <a:pPr algn="ctr">
              <a:buNone/>
            </a:pPr>
            <a:r>
              <a:rPr lang="de-DE" dirty="0" err="1" smtClean="0"/>
              <a:t>Col</a:t>
            </a:r>
            <a:r>
              <a:rPr lang="de-DE" dirty="0" smtClean="0"/>
              <a:t> 2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514350" indent="-514350"/>
            <a:r>
              <a:rPr lang="en-US" dirty="0" smtClean="0"/>
              <a:t>Level 1</a:t>
            </a:r>
          </a:p>
          <a:p>
            <a:pPr marL="514350" indent="-514350"/>
            <a:r>
              <a:rPr lang="en-US" dirty="0" smtClean="0"/>
              <a:t>Level 1</a:t>
            </a:r>
          </a:p>
          <a:p>
            <a:pPr marL="816733" lvl="1" indent="-514350"/>
            <a:r>
              <a:rPr lang="en-US" dirty="0" smtClean="0"/>
              <a:t>Level 2</a:t>
            </a:r>
          </a:p>
          <a:p>
            <a:pPr marL="816733" lvl="1" indent="-514350"/>
            <a:r>
              <a:rPr lang="de-DE" dirty="0" smtClean="0"/>
              <a:t>Level 2</a:t>
            </a:r>
          </a:p>
          <a:p>
            <a:pPr marL="1119116" lvl="2" indent="-514350"/>
            <a:r>
              <a:rPr lang="en-US" dirty="0" smtClean="0"/>
              <a:t>Level 3</a:t>
            </a:r>
          </a:p>
          <a:p>
            <a:pPr marL="1119116" lvl="2" indent="-514350"/>
            <a:r>
              <a:rPr lang="en-US" dirty="0" smtClean="0"/>
              <a:t>Level 3</a:t>
            </a:r>
          </a:p>
          <a:p>
            <a:pPr marL="816733" lvl="1" indent="-514350"/>
            <a:r>
              <a:rPr lang="en-US" dirty="0" smtClean="0"/>
              <a:t>Level 2</a:t>
            </a:r>
          </a:p>
          <a:p>
            <a:pPr marL="514350" indent="-514350"/>
            <a:r>
              <a:rPr lang="en-US" dirty="0" smtClean="0"/>
              <a:t>Level 1</a:t>
            </a:r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Using the Hyperion</a:t>
            </a:r>
          </a:p>
          <a:p>
            <a:pPr algn="ctr">
              <a:buNone/>
            </a:pPr>
            <a:r>
              <a:rPr lang="en-US" dirty="0" smtClean="0"/>
              <a:t>Master Slide</a:t>
            </a:r>
            <a:endParaRPr lang="en-US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Slide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Slide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31.12.2010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BECD2-33F2-4FA0-8737-DFB8221D1A41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 level 1</a:t>
            </a:r>
          </a:p>
          <a:p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List level 2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List level 2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List level 1</a:t>
            </a:r>
          </a:p>
          <a:p>
            <a:pPr marL="816733" lvl="1" indent="-514350">
              <a:buFont typeface="+mj-lt"/>
              <a:buAutoNum type="arabicPeriod" startAt="2"/>
            </a:pPr>
            <a:r>
              <a:rPr lang="en-US" dirty="0" smtClean="0"/>
              <a:t>List level 2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List level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slide with two columns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31.12.2010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Presenter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de-DE" dirty="0" smtClean="0"/>
          </a:p>
          <a:p>
            <a:pPr algn="ctr">
              <a:buNone/>
            </a:pPr>
            <a:r>
              <a:rPr lang="en-US" dirty="0" smtClean="0"/>
              <a:t>Col 1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 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 1</a:t>
            </a:r>
          </a:p>
          <a:p>
            <a:pPr marL="816733" lvl="1" indent="-514350">
              <a:buFont typeface="+mj-lt"/>
              <a:buAutoNum type="arabicPeriod"/>
            </a:pPr>
            <a:r>
              <a:rPr lang="en-US" dirty="0" smtClean="0"/>
              <a:t>Level 2</a:t>
            </a:r>
          </a:p>
          <a:p>
            <a:pPr marL="816733" lvl="1" indent="-514350">
              <a:buFont typeface="+mj-lt"/>
              <a:buAutoNum type="arabicPeriod"/>
            </a:pPr>
            <a:r>
              <a:rPr lang="de-DE" dirty="0" smtClean="0"/>
              <a:t>Level 2</a:t>
            </a:r>
          </a:p>
          <a:p>
            <a:pPr marL="1119116" lvl="2" indent="-514350">
              <a:buFont typeface="+mj-lt"/>
              <a:buAutoNum type="arabicPeriod"/>
            </a:pPr>
            <a:r>
              <a:rPr lang="en-US" dirty="0" smtClean="0"/>
              <a:t>Level 3</a:t>
            </a:r>
          </a:p>
          <a:p>
            <a:pPr marL="1119116" lvl="2" indent="-514350">
              <a:buFont typeface="+mj-lt"/>
              <a:buAutoNum type="arabicPeriod"/>
            </a:pPr>
            <a:r>
              <a:rPr lang="en-US" dirty="0" smtClean="0"/>
              <a:t>Level 3</a:t>
            </a:r>
          </a:p>
          <a:p>
            <a:pPr marL="816733" lvl="1" indent="-514350">
              <a:buFont typeface="+mj-lt"/>
              <a:buAutoNum type="arabicPeriod"/>
            </a:pPr>
            <a:r>
              <a:rPr lang="en-US" dirty="0" smtClean="0"/>
              <a:t>Level 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 1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 dirty="0" smtClean="0"/>
          </a:p>
          <a:p>
            <a:pPr algn="ctr">
              <a:buNone/>
            </a:pPr>
            <a:r>
              <a:rPr lang="en-US" dirty="0" smtClean="0"/>
              <a:t>Col 2</a:t>
            </a:r>
          </a:p>
          <a:p>
            <a:pPr>
              <a:buNone/>
            </a:pPr>
            <a:endParaRPr lang="de-DE" dirty="0" smtClean="0"/>
          </a:p>
          <a:p>
            <a:pPr marL="514350" indent="-514350"/>
            <a:r>
              <a:rPr lang="en-US" dirty="0" smtClean="0"/>
              <a:t>Level 1</a:t>
            </a:r>
          </a:p>
          <a:p>
            <a:pPr marL="514350" indent="-514350"/>
            <a:r>
              <a:rPr lang="en-US" dirty="0" smtClean="0"/>
              <a:t>Level 1</a:t>
            </a:r>
          </a:p>
          <a:p>
            <a:pPr marL="816733" lvl="1" indent="-514350"/>
            <a:r>
              <a:rPr lang="en-US" dirty="0" smtClean="0"/>
              <a:t>Level 2</a:t>
            </a:r>
          </a:p>
          <a:p>
            <a:pPr marL="816733" lvl="1" indent="-514350"/>
            <a:r>
              <a:rPr lang="de-DE" dirty="0" smtClean="0"/>
              <a:t>Level 2</a:t>
            </a:r>
          </a:p>
          <a:p>
            <a:pPr marL="1119116" lvl="2" indent="-514350"/>
            <a:r>
              <a:rPr lang="en-US" dirty="0" smtClean="0"/>
              <a:t>Level 3</a:t>
            </a:r>
          </a:p>
          <a:p>
            <a:pPr marL="1119116" lvl="2" indent="-514350"/>
            <a:r>
              <a:rPr lang="en-US" dirty="0" smtClean="0"/>
              <a:t>Level 3</a:t>
            </a:r>
          </a:p>
          <a:p>
            <a:pPr marL="816733" lvl="1" indent="-514350"/>
            <a:r>
              <a:rPr lang="en-US" dirty="0" smtClean="0"/>
              <a:t>Level 2</a:t>
            </a:r>
          </a:p>
          <a:p>
            <a:pPr marL="514350" indent="-514350"/>
            <a:r>
              <a:rPr lang="en-US" dirty="0" smtClean="0"/>
              <a:t>Level 1</a:t>
            </a:r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2009-11-16T17:32:40Z</outs:dateTime>
      <outs:isPinned>true</outs:isPinned>
    </outs:relatedDate>
    <outs:relatedDate>
      <outs:type>2</outs:type>
      <outs:displayName>Created</outs:displayName>
      <outs:dateTime>2008-05-13T09:24:04Z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fokus fhg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klaus-peter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C5A2CBF2-208C-4E1A-A0EA-1131EC010C19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154</Words>
  <Application>Microsoft Office PowerPoint</Application>
  <PresentationFormat>Benutzerdefiniert</PresentationFormat>
  <Paragraphs>92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Cronus</vt:lpstr>
      <vt:lpstr>Hyperion</vt:lpstr>
      <vt:lpstr>Title Slide</vt:lpstr>
      <vt:lpstr>Sample Slide</vt:lpstr>
      <vt:lpstr>Sample slide with two columns</vt:lpstr>
      <vt:lpstr>Title Slide</vt:lpstr>
      <vt:lpstr>Sample Slide</vt:lpstr>
      <vt:lpstr>Sample slide with two columns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masters</dc:title>
  <dc:creator>Klaus-Peter Eckert</dc:creator>
  <dc:description>Slide set with two master slides.</dc:description>
  <cp:lastModifiedBy>Klaus-Peter Eckert</cp:lastModifiedBy>
  <cp:revision>54</cp:revision>
  <cp:lastPrinted>1601-01-01T00:00:00Z</cp:lastPrinted>
  <dcterms:created xsi:type="dcterms:W3CDTF">2008-05-13T09:24:04Z</dcterms:created>
  <dcterms:modified xsi:type="dcterms:W3CDTF">2010-10-20T13:25:11Z</dcterms:modified>
  <cp:category>Auxiliary</cp:category>
</cp:coreProperties>
</file>